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FFEE98-14E0-4DEF-88BE-4AF80C35BAA3}" type="datetimeFigureOut">
              <a:rPr lang="en-US" smtClean="0"/>
              <a:pPr/>
              <a:t>3/21/2013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B3E669-BAED-43B4-B33F-18EF4EB0F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madami\Videos\Logitech%20Webcam\Video%2020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EE 596 Final Project: </a:t>
            </a:r>
            <a:br>
              <a:rPr lang="en-US" dirty="0" smtClean="0"/>
            </a:br>
            <a:r>
              <a:rPr lang="en-US" dirty="0" smtClean="0"/>
              <a:t>Windows SWARM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6858000" cy="1752600"/>
          </a:xfrm>
        </p:spPr>
        <p:txBody>
          <a:bodyPr/>
          <a:lstStyle/>
          <a:p>
            <a:r>
              <a:rPr lang="en-US" dirty="0" smtClean="0"/>
              <a:t>By: Adam Iseman and </a:t>
            </a:r>
            <a:r>
              <a:rPr lang="en-GB" dirty="0"/>
              <a:t>David Molyneaux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Map Building: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Optical mouse data pulled in from each Grunt</a:t>
            </a:r>
          </a:p>
          <a:p>
            <a:r>
              <a:rPr lang="en-US" dirty="0" smtClean="0"/>
              <a:t>Positions tracked from known initial positions</a:t>
            </a:r>
          </a:p>
          <a:p>
            <a:r>
              <a:rPr lang="en-US" dirty="0" smtClean="0"/>
              <a:t>Generates map of environment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0498" t="15625" r="56662" b="10417"/>
          <a:stretch>
            <a:fillRect/>
          </a:stretch>
        </p:blipFill>
        <p:spPr bwMode="auto">
          <a:xfrm>
            <a:off x="5410199" y="228600"/>
            <a:ext cx="343222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67400" y="2819400"/>
            <a:ext cx="25146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" descr="E:\grunts1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237" y="2895600"/>
            <a:ext cx="234156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3505200" cy="4525963"/>
          </a:xfrm>
        </p:spPr>
        <p:txBody>
          <a:bodyPr/>
          <a:lstStyle/>
          <a:p>
            <a:r>
              <a:rPr lang="en-US" dirty="0" smtClean="0"/>
              <a:t>Intel-Cornell Cup Entrant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Four Grunts controlled by Intel Board based General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Didn’t work very well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Windows SWARM Evolved from</a:t>
            </a:r>
            <a:br>
              <a:rPr lang="en-US" dirty="0" smtClean="0"/>
            </a:br>
            <a:r>
              <a:rPr lang="en-US" dirty="0" smtClean="0"/>
              <a:t>Columbia SWARM 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Video 2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7526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Simple Grunt Details: 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31040" t="30208" r="28550" b="17708"/>
          <a:stretch>
            <a:fillRect/>
          </a:stretch>
        </p:blipFill>
        <p:spPr bwMode="auto">
          <a:xfrm>
            <a:off x="762000" y="1143000"/>
            <a:ext cx="736092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Pan/Tilt Grunt Details: 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 descr="pan-tilt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103" t="11049" r="14630" b="8137"/>
          <a:stretch>
            <a:fillRect/>
          </a:stretch>
        </p:blipFill>
        <p:spPr bwMode="auto">
          <a:xfrm>
            <a:off x="1371600" y="1143000"/>
            <a:ext cx="6400800" cy="529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Phone Grunt Details: 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5" descr="2013-03-21 01.56.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363" b="19976"/>
          <a:stretch>
            <a:fillRect/>
          </a:stretch>
        </p:blipFill>
        <p:spPr>
          <a:xfrm>
            <a:off x="4648199" y="1066800"/>
            <a:ext cx="4252333" cy="4953000"/>
          </a:xfrm>
        </p:spPr>
      </p:pic>
      <p:pic>
        <p:nvPicPr>
          <p:cNvPr id="8" name="Picture 7" descr="2013-03-21 01.56.24.jpg"/>
          <p:cNvPicPr>
            <a:picLocks noChangeAspect="1"/>
          </p:cNvPicPr>
          <p:nvPr/>
        </p:nvPicPr>
        <p:blipFill>
          <a:blip r:embed="rId3" cstate="print"/>
          <a:srcRect t="10769" b="23077"/>
          <a:stretch>
            <a:fillRect/>
          </a:stretch>
        </p:blipFill>
        <p:spPr>
          <a:xfrm>
            <a:off x="275135" y="1066800"/>
            <a:ext cx="4220665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Button Control: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/>
          <a:lstStyle/>
          <a:p>
            <a:r>
              <a:rPr lang="en-US" dirty="0" smtClean="0"/>
              <a:t>Bluetooth link established by radio buttons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Commands issued by pressing buttons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498" t="15625" r="56662" b="11458"/>
          <a:stretch>
            <a:fillRect/>
          </a:stretch>
        </p:blipFill>
        <p:spPr bwMode="auto">
          <a:xfrm>
            <a:off x="5410200" y="228600"/>
            <a:ext cx="3505200" cy="629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Sensor Control: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/>
          <a:lstStyle/>
          <a:p>
            <a:r>
              <a:rPr lang="en-US" dirty="0" smtClean="0"/>
              <a:t>Hold phone horizontally</a:t>
            </a:r>
          </a:p>
          <a:p>
            <a:r>
              <a:rPr lang="en-US" dirty="0" smtClean="0"/>
              <a:t>Commands issued by tilting phone forward to drive forward, back to reverse, etc. </a:t>
            </a:r>
          </a:p>
          <a:p>
            <a:r>
              <a:rPr lang="en-US" dirty="0" smtClean="0"/>
              <a:t>Sensor control is stopped by pressing STOP button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498" t="16667" r="56662" b="11458"/>
          <a:stretch>
            <a:fillRect/>
          </a:stretch>
        </p:blipFill>
        <p:spPr bwMode="auto">
          <a:xfrm>
            <a:off x="5231296" y="304800"/>
            <a:ext cx="353170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Pan/Tilt Control: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Hold phone horizontally</a:t>
            </a:r>
          </a:p>
          <a:p>
            <a:r>
              <a:rPr lang="en-US" dirty="0" smtClean="0"/>
              <a:t>Drive Commands issued by tilting phone forward to drive forward, back to reverse, etc. </a:t>
            </a:r>
          </a:p>
          <a:p>
            <a:r>
              <a:rPr lang="en-US" dirty="0" smtClean="0"/>
              <a:t>Pan/Tilt servos controlled by sliders</a:t>
            </a:r>
          </a:p>
          <a:p>
            <a:r>
              <a:rPr lang="en-US" dirty="0" smtClean="0"/>
              <a:t>WiFi camera feed displayed on laptop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14641" t="15625" r="61933" b="11458"/>
          <a:stretch>
            <a:fillRect/>
          </a:stretch>
        </p:blipFill>
        <p:spPr bwMode="auto">
          <a:xfrm>
            <a:off x="5257800" y="228600"/>
            <a:ext cx="35814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14641" t="15625" r="61933" b="10417"/>
          <a:stretch>
            <a:fillRect/>
          </a:stretch>
        </p:blipFill>
        <p:spPr bwMode="auto">
          <a:xfrm>
            <a:off x="5257800" y="228599"/>
            <a:ext cx="3581400" cy="635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Camera Control: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1600200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Mount phone on camera Grunt</a:t>
            </a:r>
          </a:p>
          <a:p>
            <a:r>
              <a:rPr lang="en-US" dirty="0" smtClean="0"/>
              <a:t>Press start</a:t>
            </a:r>
          </a:p>
          <a:p>
            <a:r>
              <a:rPr lang="en-US" dirty="0" smtClean="0"/>
              <a:t>Phone searches camera feed for red rectangle </a:t>
            </a:r>
          </a:p>
          <a:p>
            <a:r>
              <a:rPr lang="en-US" dirty="0" smtClean="0"/>
              <a:t>If rectangle area shrinks phone issues forward command, etc. </a:t>
            </a:r>
          </a:p>
          <a:p>
            <a:r>
              <a:rPr lang="en-US" dirty="0" smtClean="0"/>
              <a:t>Exited by pressing button again</a:t>
            </a:r>
            <a:endParaRPr lang="en-US" dirty="0"/>
          </a:p>
        </p:txBody>
      </p:sp>
      <p:pic>
        <p:nvPicPr>
          <p:cNvPr id="8" name="Picture 7" descr="2013-03-21 02.21.34.jpg"/>
          <p:cNvPicPr>
            <a:picLocks noChangeAspect="1"/>
          </p:cNvPicPr>
          <p:nvPr/>
        </p:nvPicPr>
        <p:blipFill>
          <a:blip r:embed="rId3" cstate="print"/>
          <a:srcRect b="28571"/>
          <a:stretch>
            <a:fillRect/>
          </a:stretch>
        </p:blipFill>
        <p:spPr>
          <a:xfrm>
            <a:off x="6345144" y="3886200"/>
            <a:ext cx="1503456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E 596 Final Project: &amp;#x0D;&amp;#x0A;Windows SWARM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indows SWARM Evolved from&amp;#x0D;&amp;#x0A;Columbia SWARM 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Simple Grunt Details: 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Pan/Tilt Grunt Details: 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Phone Grunt Details: 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Button Control: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Sensor Control: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Pan/Tilt Control: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Camera Control: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Map Building: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The End&amp;quot;&quot;/&gt;&lt;property id=&quot;20307&quot; value=&quot;26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</TotalTime>
  <Words>177</Words>
  <Application>Microsoft Office PowerPoint</Application>
  <PresentationFormat>On-screen Show (4:3)</PresentationFormat>
  <Paragraphs>36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EE 596 Final Project:  Windows SWARM</vt:lpstr>
      <vt:lpstr>Windows SWARM Evolved from Columbia SWARM </vt:lpstr>
      <vt:lpstr>Simple Grunt Details: </vt:lpstr>
      <vt:lpstr>Pan/Tilt Grunt Details: </vt:lpstr>
      <vt:lpstr>Phone Grunt Details: </vt:lpstr>
      <vt:lpstr>Button Control:</vt:lpstr>
      <vt:lpstr>Sensor Control:</vt:lpstr>
      <vt:lpstr>Pan/Tilt Control:</vt:lpstr>
      <vt:lpstr>Camera Control:</vt:lpstr>
      <vt:lpstr>Map Building:</vt:lpstr>
      <vt:lpstr>The End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596 Final Project:  Windows SWARM</dc:title>
  <dc:creator>imadami</dc:creator>
  <cp:lastModifiedBy>imadami</cp:lastModifiedBy>
  <cp:revision>6</cp:revision>
  <dcterms:created xsi:type="dcterms:W3CDTF">2013-03-21T08:38:09Z</dcterms:created>
  <dcterms:modified xsi:type="dcterms:W3CDTF">2013-03-22T01:05:05Z</dcterms:modified>
</cp:coreProperties>
</file>